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DD028F-AFA6-83F1-C16E-796750C10199}" v="291" dt="2024-02-21T19:11:23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llena Caroline Fronza" userId="S::myllena.caroline@univille.br::ce8444dc-d68b-41a4-9224-daa9f1fdf5ac" providerId="AD" clId="Web-{CFDD028F-AFA6-83F1-C16E-796750C10199}"/>
    <pc:docChg chg="addSld modSld">
      <pc:chgData name="Myllena Caroline Fronza" userId="S::myllena.caroline@univille.br::ce8444dc-d68b-41a4-9224-daa9f1fdf5ac" providerId="AD" clId="Web-{CFDD028F-AFA6-83F1-C16E-796750C10199}" dt="2024-02-21T19:11:18.345" v="198" actId="20577"/>
      <pc:docMkLst>
        <pc:docMk/>
      </pc:docMkLst>
      <pc:sldChg chg="addSp delSp modSp">
        <pc:chgData name="Myllena Caroline Fronza" userId="S::myllena.caroline@univille.br::ce8444dc-d68b-41a4-9224-daa9f1fdf5ac" providerId="AD" clId="Web-{CFDD028F-AFA6-83F1-C16E-796750C10199}" dt="2024-02-21T19:04:14.101" v="87" actId="20577"/>
        <pc:sldMkLst>
          <pc:docMk/>
          <pc:sldMk cId="2210866551" sldId="256"/>
        </pc:sldMkLst>
        <pc:spChg chg="del">
          <ac:chgData name="Myllena Caroline Fronza" userId="S::myllena.caroline@univille.br::ce8444dc-d68b-41a4-9224-daa9f1fdf5ac" providerId="AD" clId="Web-{CFDD028F-AFA6-83F1-C16E-796750C10199}" dt="2024-02-21T18:56:21.371" v="1"/>
          <ac:spMkLst>
            <pc:docMk/>
            <pc:sldMk cId="2210866551" sldId="256"/>
            <ac:spMk id="2" creationId="{00000000-0000-0000-0000-000000000000}"/>
          </ac:spMkLst>
        </pc:spChg>
        <pc:spChg chg="del">
          <ac:chgData name="Myllena Caroline Fronza" userId="S::myllena.caroline@univille.br::ce8444dc-d68b-41a4-9224-daa9f1fdf5ac" providerId="AD" clId="Web-{CFDD028F-AFA6-83F1-C16E-796750C10199}" dt="2024-02-21T18:56:21.371" v="0"/>
          <ac:spMkLst>
            <pc:docMk/>
            <pc:sldMk cId="2210866551" sldId="256"/>
            <ac:spMk id="3" creationId="{00000000-0000-0000-0000-000000000000}"/>
          </ac:spMkLst>
        </pc:spChg>
        <pc:spChg chg="add del">
          <ac:chgData name="Myllena Caroline Fronza" userId="S::myllena.caroline@univille.br::ce8444dc-d68b-41a4-9224-daa9f1fdf5ac" providerId="AD" clId="Web-{CFDD028F-AFA6-83F1-C16E-796750C10199}" dt="2024-02-21T18:58:41.077" v="18"/>
          <ac:spMkLst>
            <pc:docMk/>
            <pc:sldMk cId="2210866551" sldId="256"/>
            <ac:spMk id="5" creationId="{51D75EA3-D8BE-919B-C508-52C5D00D894D}"/>
          </ac:spMkLst>
        </pc:spChg>
        <pc:spChg chg="add mod">
          <ac:chgData name="Myllena Caroline Fronza" userId="S::myllena.caroline@univille.br::ce8444dc-d68b-41a4-9224-daa9f1fdf5ac" providerId="AD" clId="Web-{CFDD028F-AFA6-83F1-C16E-796750C10199}" dt="2024-02-21T19:04:14.101" v="87" actId="20577"/>
          <ac:spMkLst>
            <pc:docMk/>
            <pc:sldMk cId="2210866551" sldId="256"/>
            <ac:spMk id="7" creationId="{0E45FD73-4524-6DDC-9022-1AE8D1B31D56}"/>
          </ac:spMkLst>
        </pc:spChg>
        <pc:spChg chg="add mod">
          <ac:chgData name="Myllena Caroline Fronza" userId="S::myllena.caroline@univille.br::ce8444dc-d68b-41a4-9224-daa9f1fdf5ac" providerId="AD" clId="Web-{CFDD028F-AFA6-83F1-C16E-796750C10199}" dt="2024-02-21T19:02:33.926" v="63" actId="20577"/>
          <ac:spMkLst>
            <pc:docMk/>
            <pc:sldMk cId="2210866551" sldId="256"/>
            <ac:spMk id="8" creationId="{B8889E4C-4AA4-1FF5-58D9-B3FC5A215783}"/>
          </ac:spMkLst>
        </pc:spChg>
        <pc:spChg chg="add mod">
          <ac:chgData name="Myllena Caroline Fronza" userId="S::myllena.caroline@univille.br::ce8444dc-d68b-41a4-9224-daa9f1fdf5ac" providerId="AD" clId="Web-{CFDD028F-AFA6-83F1-C16E-796750C10199}" dt="2024-02-21T19:03:57.991" v="85" actId="1076"/>
          <ac:spMkLst>
            <pc:docMk/>
            <pc:sldMk cId="2210866551" sldId="256"/>
            <ac:spMk id="10" creationId="{F0B08757-A853-AEC5-7B90-B66967D948D2}"/>
          </ac:spMkLst>
        </pc:spChg>
        <pc:picChg chg="add mod modCrop">
          <ac:chgData name="Myllena Caroline Fronza" userId="S::myllena.caroline@univille.br::ce8444dc-d68b-41a4-9224-daa9f1fdf5ac" providerId="AD" clId="Web-{CFDD028F-AFA6-83F1-C16E-796750C10199}" dt="2024-02-21T19:01:33.738" v="37"/>
          <ac:picMkLst>
            <pc:docMk/>
            <pc:sldMk cId="2210866551" sldId="256"/>
            <ac:picMk id="4" creationId="{D9C21255-832C-0C97-CDB6-FEDA35FCEE6E}"/>
          </ac:picMkLst>
        </pc:picChg>
        <pc:picChg chg="add del mod">
          <ac:chgData name="Myllena Caroline Fronza" userId="S::myllena.caroline@univille.br::ce8444dc-d68b-41a4-9224-daa9f1fdf5ac" providerId="AD" clId="Web-{CFDD028F-AFA6-83F1-C16E-796750C10199}" dt="2024-02-21T18:58:38.561" v="17"/>
          <ac:picMkLst>
            <pc:docMk/>
            <pc:sldMk cId="2210866551" sldId="256"/>
            <ac:picMk id="6" creationId="{44495D75-CD40-DDF1-2989-8E386893498F}"/>
          </ac:picMkLst>
        </pc:picChg>
        <pc:picChg chg="add mod">
          <ac:chgData name="Myllena Caroline Fronza" userId="S::myllena.caroline@univille.br::ce8444dc-d68b-41a4-9224-daa9f1fdf5ac" providerId="AD" clId="Web-{CFDD028F-AFA6-83F1-C16E-796750C10199}" dt="2024-02-21T19:03:16.631" v="69" actId="14100"/>
          <ac:picMkLst>
            <pc:docMk/>
            <pc:sldMk cId="2210866551" sldId="256"/>
            <ac:picMk id="9" creationId="{1BE1C8A9-5FC8-F58D-EDE5-270C56DC7221}"/>
          </ac:picMkLst>
        </pc:picChg>
      </pc:sldChg>
      <pc:sldChg chg="addSp delSp modSp add replId">
        <pc:chgData name="Myllena Caroline Fronza" userId="S::myllena.caroline@univille.br::ce8444dc-d68b-41a4-9224-daa9f1fdf5ac" providerId="AD" clId="Web-{CFDD028F-AFA6-83F1-C16E-796750C10199}" dt="2024-02-21T19:09:10.420" v="136"/>
        <pc:sldMkLst>
          <pc:docMk/>
          <pc:sldMk cId="3404731957" sldId="257"/>
        </pc:sldMkLst>
        <pc:spChg chg="add mod">
          <ac:chgData name="Myllena Caroline Fronza" userId="S::myllena.caroline@univille.br::ce8444dc-d68b-41a4-9224-daa9f1fdf5ac" providerId="AD" clId="Web-{CFDD028F-AFA6-83F1-C16E-796750C10199}" dt="2024-02-21T19:09:08.999" v="135" actId="1076"/>
          <ac:spMkLst>
            <pc:docMk/>
            <pc:sldMk cId="3404731957" sldId="257"/>
            <ac:spMk id="7" creationId="{672694DF-947B-20A2-DEDC-3E9F8FBAFCD3}"/>
          </ac:spMkLst>
        </pc:spChg>
        <pc:picChg chg="add mod">
          <ac:chgData name="Myllena Caroline Fronza" userId="S::myllena.caroline@univille.br::ce8444dc-d68b-41a4-9224-daa9f1fdf5ac" providerId="AD" clId="Web-{CFDD028F-AFA6-83F1-C16E-796750C10199}" dt="2024-02-21T19:07:13.168" v="118" actId="1076"/>
          <ac:picMkLst>
            <pc:docMk/>
            <pc:sldMk cId="3404731957" sldId="257"/>
            <ac:picMk id="2" creationId="{DE02F974-BA35-6E86-DDF2-2384EACEE41D}"/>
          </ac:picMkLst>
        </pc:picChg>
        <pc:picChg chg="add mod">
          <ac:chgData name="Myllena Caroline Fronza" userId="S::myllena.caroline@univille.br::ce8444dc-d68b-41a4-9224-daa9f1fdf5ac" providerId="AD" clId="Web-{CFDD028F-AFA6-83F1-C16E-796750C10199}" dt="2024-02-21T19:08:19.622" v="128" actId="1076"/>
          <ac:picMkLst>
            <pc:docMk/>
            <pc:sldMk cId="3404731957" sldId="257"/>
            <ac:picMk id="3" creationId="{D000B7BB-867B-0025-723D-F502A2A33DB5}"/>
          </ac:picMkLst>
        </pc:picChg>
        <pc:picChg chg="del">
          <ac:chgData name="Myllena Caroline Fronza" userId="S::myllena.caroline@univille.br::ce8444dc-d68b-41a4-9224-daa9f1fdf5ac" providerId="AD" clId="Web-{CFDD028F-AFA6-83F1-C16E-796750C10199}" dt="2024-02-21T18:56:56.871" v="11"/>
          <ac:picMkLst>
            <pc:docMk/>
            <pc:sldMk cId="3404731957" sldId="257"/>
            <ac:picMk id="4" creationId="{D9C21255-832C-0C97-CDB6-FEDA35FCEE6E}"/>
          </ac:picMkLst>
        </pc:picChg>
        <pc:picChg chg="add mod">
          <ac:chgData name="Myllena Caroline Fronza" userId="S::myllena.caroline@univille.br::ce8444dc-d68b-41a4-9224-daa9f1fdf5ac" providerId="AD" clId="Web-{CFDD028F-AFA6-83F1-C16E-796750C10199}" dt="2024-02-21T19:08:24.888" v="130" actId="1076"/>
          <ac:picMkLst>
            <pc:docMk/>
            <pc:sldMk cId="3404731957" sldId="257"/>
            <ac:picMk id="5" creationId="{859125C9-25D2-EC77-0D42-5F56EA50C81C}"/>
          </ac:picMkLst>
        </pc:picChg>
        <pc:picChg chg="add mod">
          <ac:chgData name="Myllena Caroline Fronza" userId="S::myllena.caroline@univille.br::ce8444dc-d68b-41a4-9224-daa9f1fdf5ac" providerId="AD" clId="Web-{CFDD028F-AFA6-83F1-C16E-796750C10199}" dt="2024-02-21T19:07:35.012" v="122" actId="14100"/>
          <ac:picMkLst>
            <pc:docMk/>
            <pc:sldMk cId="3404731957" sldId="257"/>
            <ac:picMk id="8" creationId="{6E549AA1-40F1-A669-B010-1340D1FD3327}"/>
          </ac:picMkLst>
        </pc:picChg>
        <pc:picChg chg="add del mod ord">
          <ac:chgData name="Myllena Caroline Fronza" userId="S::myllena.caroline@univille.br::ce8444dc-d68b-41a4-9224-daa9f1fdf5ac" providerId="AD" clId="Web-{CFDD028F-AFA6-83F1-C16E-796750C10199}" dt="2024-02-21T19:09:10.420" v="136"/>
          <ac:picMkLst>
            <pc:docMk/>
            <pc:sldMk cId="3404731957" sldId="257"/>
            <ac:picMk id="9" creationId="{0D1DF783-901A-6ED5-8C0C-9A2784950F8A}"/>
          </ac:picMkLst>
        </pc:picChg>
      </pc:sldChg>
      <pc:sldChg chg="addSp delSp modSp add replId">
        <pc:chgData name="Myllena Caroline Fronza" userId="S::myllena.caroline@univille.br::ce8444dc-d68b-41a4-9224-daa9f1fdf5ac" providerId="AD" clId="Web-{CFDD028F-AFA6-83F1-C16E-796750C10199}" dt="2024-02-21T19:11:18.345" v="198" actId="20577"/>
        <pc:sldMkLst>
          <pc:docMk/>
          <pc:sldMk cId="198676375" sldId="258"/>
        </pc:sldMkLst>
        <pc:spChg chg="mod">
          <ac:chgData name="Myllena Caroline Fronza" userId="S::myllena.caroline@univille.br::ce8444dc-d68b-41a4-9224-daa9f1fdf5ac" providerId="AD" clId="Web-{CFDD028F-AFA6-83F1-C16E-796750C10199}" dt="2024-02-21T19:11:18.345" v="198" actId="20577"/>
          <ac:spMkLst>
            <pc:docMk/>
            <pc:sldMk cId="198676375" sldId="258"/>
            <ac:spMk id="7" creationId="{0E45FD73-4524-6DDC-9022-1AE8D1B31D56}"/>
          </ac:spMkLst>
        </pc:spChg>
        <pc:spChg chg="del">
          <ac:chgData name="Myllena Caroline Fronza" userId="S::myllena.caroline@univille.br::ce8444dc-d68b-41a4-9224-daa9f1fdf5ac" providerId="AD" clId="Web-{CFDD028F-AFA6-83F1-C16E-796750C10199}" dt="2024-02-21T19:09:19.702" v="139"/>
          <ac:spMkLst>
            <pc:docMk/>
            <pc:sldMk cId="198676375" sldId="258"/>
            <ac:spMk id="8" creationId="{B8889E4C-4AA4-1FF5-58D9-B3FC5A215783}"/>
          </ac:spMkLst>
        </pc:spChg>
        <pc:spChg chg="del">
          <ac:chgData name="Myllena Caroline Fronza" userId="S::myllena.caroline@univille.br::ce8444dc-d68b-41a4-9224-daa9f1fdf5ac" providerId="AD" clId="Web-{CFDD028F-AFA6-83F1-C16E-796750C10199}" dt="2024-02-21T19:09:19.702" v="138"/>
          <ac:spMkLst>
            <pc:docMk/>
            <pc:sldMk cId="198676375" sldId="258"/>
            <ac:spMk id="10" creationId="{F0B08757-A853-AEC5-7B90-B66967D948D2}"/>
          </ac:spMkLst>
        </pc:spChg>
        <pc:picChg chg="add del mod ord">
          <ac:chgData name="Myllena Caroline Fronza" userId="S::myllena.caroline@univille.br::ce8444dc-d68b-41a4-9224-daa9f1fdf5ac" providerId="AD" clId="Web-{CFDD028F-AFA6-83F1-C16E-796750C10199}" dt="2024-02-21T19:10:58.923" v="192"/>
          <ac:picMkLst>
            <pc:docMk/>
            <pc:sldMk cId="198676375" sldId="258"/>
            <ac:picMk id="2" creationId="{59208C9E-970D-A6C0-614F-530CD2E31C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21.02.2024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D9C21255-832C-0C97-CDB6-FEDA35FCEE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68" b="4073"/>
          <a:stretch/>
        </p:blipFill>
        <p:spPr>
          <a:xfrm>
            <a:off x="6482632" y="-59933"/>
            <a:ext cx="5711925" cy="693617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E45FD73-4524-6DDC-9022-1AE8D1B31D56}"/>
              </a:ext>
            </a:extLst>
          </p:cNvPr>
          <p:cNvSpPr txBox="1"/>
          <p:nvPr/>
        </p:nvSpPr>
        <p:spPr>
          <a:xfrm>
            <a:off x="844229" y="833683"/>
            <a:ext cx="649070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Universidade da Região de Joinville – Univille</a:t>
            </a:r>
            <a:endParaRPr lang="pt-BR" sz="2000">
              <a:solidFill>
                <a:srgbClr val="006232"/>
              </a:solidFill>
              <a:latin typeface="Avenir Next LT Pro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8889E4C-4AA4-1FF5-58D9-B3FC5A215783}"/>
              </a:ext>
            </a:extLst>
          </p:cNvPr>
          <p:cNvSpPr txBox="1"/>
          <p:nvPr/>
        </p:nvSpPr>
        <p:spPr>
          <a:xfrm>
            <a:off x="844228" y="1803062"/>
            <a:ext cx="649070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400" b="1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Título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BE1C8A9-5FC8-F58D-EDE5-270C56DC7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20" y="4405971"/>
            <a:ext cx="3787695" cy="161647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F0B08757-A853-AEC5-7B90-B66967D948D2}"/>
              </a:ext>
            </a:extLst>
          </p:cNvPr>
          <p:cNvSpPr txBox="1"/>
          <p:nvPr/>
        </p:nvSpPr>
        <p:spPr>
          <a:xfrm>
            <a:off x="916571" y="2483075"/>
            <a:ext cx="649070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Sub título</a:t>
            </a: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adrão do plano de fundo&#10;&#10;Descrição gerada automaticamente">
            <a:extLst>
              <a:ext uri="{FF2B5EF4-FFF2-40B4-BE49-F238E27FC236}">
                <a16:creationId xmlns:a16="http://schemas.microsoft.com/office/drawing/2014/main" id="{DE02F974-BA35-6E86-DDF2-2384EACEE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1680" y="5229158"/>
            <a:ext cx="5824204" cy="2469451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000B7BB-867B-0025-723D-F502A2A33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590" y="1564078"/>
            <a:ext cx="10722820" cy="3496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59125C9-25D2-EC77-0D42-5F56EA50C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573" y="755593"/>
            <a:ext cx="552998" cy="48975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72694DF-947B-20A2-DEDC-3E9F8FBAFCD3}"/>
              </a:ext>
            </a:extLst>
          </p:cNvPr>
          <p:cNvSpPr txBox="1"/>
          <p:nvPr/>
        </p:nvSpPr>
        <p:spPr>
          <a:xfrm>
            <a:off x="1519593" y="706902"/>
            <a:ext cx="649070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Título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E549AA1-40F1-A669-B010-1340D1FD33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6669" y="5227547"/>
            <a:ext cx="2543312" cy="108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3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&#10;&#10;Descrição gerada automaticamente">
            <a:extLst>
              <a:ext uri="{FF2B5EF4-FFF2-40B4-BE49-F238E27FC236}">
                <a16:creationId xmlns:a16="http://schemas.microsoft.com/office/drawing/2014/main" id="{D9C21255-832C-0C97-CDB6-FEDA35FCEE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68" b="4073"/>
          <a:stretch/>
        </p:blipFill>
        <p:spPr>
          <a:xfrm>
            <a:off x="6482632" y="-59933"/>
            <a:ext cx="5711925" cy="693617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E45FD73-4524-6DDC-9022-1AE8D1B31D56}"/>
              </a:ext>
            </a:extLst>
          </p:cNvPr>
          <p:cNvSpPr txBox="1"/>
          <p:nvPr/>
        </p:nvSpPr>
        <p:spPr>
          <a:xfrm>
            <a:off x="964799" y="963898"/>
            <a:ext cx="649070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Contato</a:t>
            </a:r>
          </a:p>
          <a:p>
            <a:r>
              <a:rPr lang="pt-BR" sz="2400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Setor | Área</a:t>
            </a:r>
          </a:p>
          <a:p>
            <a:r>
              <a:rPr lang="pt-BR" sz="2400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email@univille.br</a:t>
            </a:r>
          </a:p>
          <a:p>
            <a:r>
              <a:rPr lang="pt-BR" sz="2400" dirty="0">
                <a:solidFill>
                  <a:srgbClr val="006232"/>
                </a:solidFill>
                <a:latin typeface="Avenir Next LT Pro"/>
                <a:ea typeface="Calibri"/>
                <a:cs typeface="Calibri"/>
              </a:rPr>
              <a:t>(47) 3461.900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BE1C8A9-5FC8-F58D-EDE5-270C56DC7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620" y="4405971"/>
            <a:ext cx="3787695" cy="161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6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24842f8-7ef1-496c-81d4-96339beddf31">
      <Terms xmlns="http://schemas.microsoft.com/office/infopath/2007/PartnerControls"/>
    </lcf76f155ced4ddcb4097134ff3c332f>
    <_ip_UnifiedCompliancePolicyUIAction xmlns="http://schemas.microsoft.com/sharepoint/v3" xsi:nil="true"/>
    <N_x00fa_mero xmlns="d24842f8-7ef1-496c-81d4-96339beddf31" xsi:nil="true"/>
    <Data xmlns="d24842f8-7ef1-496c-81d4-96339beddf31" xsi:nil="true"/>
    <DataeHora xmlns="d24842f8-7ef1-496c-81d4-96339beddf31" xsi:nil="true"/>
    <_ip_UnifiedCompliancePolicyProperties xmlns="http://schemas.microsoft.com/sharepoint/v3" xsi:nil="true"/>
    <TaxCatchAll xmlns="c449436b-c177-4fc4-b4b5-7bced3aa4339" xsi:nil="true"/>
    <_Flow_SignoffStatus xmlns="d24842f8-7ef1-496c-81d4-96339beddf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9B7C91391FBB4790D15430585BD576" ma:contentTypeVersion="24" ma:contentTypeDescription="Crie um novo documento." ma:contentTypeScope="" ma:versionID="352ad4e336e23d8ae6c3cbead189ee20">
  <xsd:schema xmlns:xsd="http://www.w3.org/2001/XMLSchema" xmlns:xs="http://www.w3.org/2001/XMLSchema" xmlns:p="http://schemas.microsoft.com/office/2006/metadata/properties" xmlns:ns1="http://schemas.microsoft.com/sharepoint/v3" xmlns:ns2="d24842f8-7ef1-496c-81d4-96339beddf31" xmlns:ns3="c449436b-c177-4fc4-b4b5-7bced3aa4339" targetNamespace="http://schemas.microsoft.com/office/2006/metadata/properties" ma:root="true" ma:fieldsID="8fed7937480412d05220b1982a8ea47f" ns1:_="" ns2:_="" ns3:_="">
    <xsd:import namespace="http://schemas.microsoft.com/sharepoint/v3"/>
    <xsd:import namespace="d24842f8-7ef1-496c-81d4-96339beddf31"/>
    <xsd:import namespace="c449436b-c177-4fc4-b4b5-7bced3aa43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_x00fa_mero" minOccurs="0"/>
                <xsd:element ref="ns2:Data" minOccurs="0"/>
                <xsd:element ref="ns2:DataeHora" minOccurs="0"/>
                <xsd:element ref="ns2:MediaServiceSearchProperties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842f8-7ef1-496c-81d4-96339bed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Marcações de imagem" ma:readOnly="false" ma:fieldId="{5cf76f15-5ced-4ddc-b409-7134ff3c332f}" ma:taxonomyMulti="true" ma:sspId="6abd3df3-db9b-46ca-b07f-13c267e856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_x00fa_mero" ma:index="26" nillable="true" ma:displayName="Número" ma:format="Dropdown" ma:internalName="N_x00fa_mero" ma:percentage="FALSE">
      <xsd:simpleType>
        <xsd:restriction base="dms:Number"/>
      </xsd:simpleType>
    </xsd:element>
    <xsd:element name="Data" ma:index="27" nillable="true" ma:displayName="Data" ma:format="DateTime" ma:internalName="Data">
      <xsd:simpleType>
        <xsd:restriction base="dms:DateTime"/>
      </xsd:simpleType>
    </xsd:element>
    <xsd:element name="DataeHora" ma:index="28" nillable="true" ma:displayName="Data e Hora" ma:format="DateTime" ma:internalName="DataeHora">
      <xsd:simpleType>
        <xsd:restriction base="dms:DateTime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30" nillable="true" ma:displayName="Status de liberação" ma:internalName="Status_x0020_de_x0020_libera_x00e7__x00e3_o">
      <xsd:simpleType>
        <xsd:restriction base="dms:Text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9436b-c177-4fc4-b4b5-7bced3aa433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01397b2-60c4-4a6e-b399-fdccb5dd0c2d}" ma:internalName="TaxCatchAll" ma:showField="CatchAllData" ma:web="c449436b-c177-4fc4-b4b5-7bced3aa43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374677-D8F3-4450-81AC-53128A12B2B0}">
  <ds:schemaRefs>
    <ds:schemaRef ds:uri="http://schemas.microsoft.com/office/2006/metadata/properties"/>
    <ds:schemaRef ds:uri="http://schemas.microsoft.com/office/infopath/2007/PartnerControls"/>
    <ds:schemaRef ds:uri="d24842f8-7ef1-496c-81d4-96339beddf31"/>
    <ds:schemaRef ds:uri="http://schemas.microsoft.com/sharepoint/v3"/>
    <ds:schemaRef ds:uri="c449436b-c177-4fc4-b4b5-7bced3aa4339"/>
  </ds:schemaRefs>
</ds:datastoreItem>
</file>

<file path=customXml/itemProps2.xml><?xml version="1.0" encoding="utf-8"?>
<ds:datastoreItem xmlns:ds="http://schemas.openxmlformats.org/officeDocument/2006/customXml" ds:itemID="{543FD91B-4437-4986-B7C6-7FE5E9555C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E6E203-6BAE-46D0-9474-0FAA28088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4842f8-7ef1-496c-81d4-96339beddf31"/>
    <ds:schemaRef ds:uri="c449436b-c177-4fc4-b4b5-7bced3aa43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86</cp:revision>
  <dcterms:created xsi:type="dcterms:W3CDTF">2024-02-21T18:56:16Z</dcterms:created>
  <dcterms:modified xsi:type="dcterms:W3CDTF">2024-02-21T19:11:30Z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0x010100449B7C91391FBB4790D15430585BD576</vt:lpwstr>
  </property>
  <property fmtid="{D5CDD505-2E9C-101B-9397-08002B2CF9AE}" pid="3" name="MediaServiceImageTags">
    <vt:lpwstr/>
  </property>
</Properties>
</file>